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0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0" d="100"/>
          <a:sy n="80" d="100"/>
        </p:scale>
        <p:origin x="348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1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</a:t>
            </a: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 – Some background information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Both topics in the </a:t>
            </a:r>
            <a:r>
              <a:rPr lang="en-US" sz="32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same notebook</a:t>
            </a:r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29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2343</TotalTime>
  <Words>106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291</cp:revision>
  <dcterms:created xsi:type="dcterms:W3CDTF">2016-03-09T16:46:53Z</dcterms:created>
  <dcterms:modified xsi:type="dcterms:W3CDTF">2023-02-26T16:14:51Z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